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DAF1-3A47-432E-B8E9-ABB46CCD54B2}" type="datetimeFigureOut">
              <a:rPr lang="en-GB" smtClean="0"/>
              <a:t>16/11/2012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E51-90CF-483F-B206-C16EA286F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2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DAF1-3A47-432E-B8E9-ABB46CCD54B2}" type="datetimeFigureOut">
              <a:rPr lang="en-GB" smtClean="0"/>
              <a:t>16/11/2012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C4E51-90CF-483F-B206-C16EA286F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1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smtClean="0">
                <a:solidFill>
                  <a:schemeClr val="bg1"/>
                </a:solidFill>
                <a:latin typeface="Segoe Script" pitchFamily="34" charset="0"/>
              </a:rPr>
              <a:t>Comenius Visit Ineg</a:t>
            </a:r>
            <a:r>
              <a:rPr lang="en-GB" b="1" smtClean="0">
                <a:solidFill>
                  <a:schemeClr val="bg1"/>
                </a:solidFill>
                <a:latin typeface="Segoe Script" pitchFamily="34" charset="0"/>
              </a:rPr>
              <a:t>Ö</a:t>
            </a:r>
            <a:r>
              <a:rPr lang="en-GB" sz="6600" b="1" smtClean="0">
                <a:solidFill>
                  <a:schemeClr val="bg1"/>
                </a:solidFill>
                <a:latin typeface="Segoe Script" pitchFamily="34" charset="0"/>
              </a:rPr>
              <a:t>l, Turkey</a:t>
            </a:r>
            <a:br>
              <a:rPr lang="en-GB" sz="6600" b="1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en-GB" sz="6600" b="1" smtClean="0">
                <a:solidFill>
                  <a:schemeClr val="bg1"/>
                </a:solidFill>
                <a:latin typeface="Segoe Script" pitchFamily="34" charset="0"/>
              </a:rPr>
              <a:t>September 2012</a:t>
            </a:r>
            <a:endParaRPr lang="en-GB" sz="66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bg1"/>
                </a:solidFill>
                <a:latin typeface="Segoe Script" pitchFamily="34" charset="0"/>
              </a:rPr>
              <a:t>Finally, Heathrow to Guildford in Helen’s car…</a:t>
            </a:r>
            <a:endParaRPr lang="en-GB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bg1"/>
                </a:solidFill>
                <a:latin typeface="Segoe Script" pitchFamily="34" charset="0"/>
              </a:rPr>
              <a:t>First, Guildford to Heathrow </a:t>
            </a:r>
            <a:br>
              <a:rPr lang="en-GB" sz="320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en-GB" sz="3200" smtClean="0">
                <a:solidFill>
                  <a:schemeClr val="bg1"/>
                </a:solidFill>
                <a:latin typeface="Segoe Script" pitchFamily="34" charset="0"/>
              </a:rPr>
              <a:t>by car…</a:t>
            </a:r>
            <a:endParaRPr lang="en-GB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chemeClr val="bg1"/>
                </a:solidFill>
                <a:latin typeface="Segoe Script" pitchFamily="34" charset="0"/>
              </a:rPr>
              <a:t>Next, Heathrow to Istanbul by aeroplane…</a:t>
            </a:r>
            <a:endParaRPr lang="en-GB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bg1"/>
                </a:solidFill>
                <a:latin typeface="Segoe Script" pitchFamily="34" charset="0"/>
              </a:rPr>
              <a:t>Then, Istanbul to Ineg</a:t>
            </a:r>
            <a:r>
              <a:rPr lang="en-GB" sz="2000" b="1" smtClean="0">
                <a:solidFill>
                  <a:schemeClr val="bg1"/>
                </a:solidFill>
                <a:latin typeface="Segoe Script" pitchFamily="34" charset="0"/>
              </a:rPr>
              <a:t>Ö</a:t>
            </a:r>
            <a:r>
              <a:rPr lang="en-GB" sz="3200" smtClean="0">
                <a:solidFill>
                  <a:schemeClr val="bg1"/>
                </a:solidFill>
                <a:latin typeface="Segoe Script" pitchFamily="34" charset="0"/>
              </a:rPr>
              <a:t>l by coach and ferry…</a:t>
            </a:r>
            <a:endParaRPr lang="en-GB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chemeClr val="bg1"/>
                </a:solidFill>
                <a:latin typeface="Segoe Script" pitchFamily="34" charset="0"/>
              </a:rPr>
              <a:t>Next, Ineg</a:t>
            </a:r>
            <a:r>
              <a:rPr lang="en-GB" sz="2400" b="1" smtClean="0">
                <a:solidFill>
                  <a:schemeClr val="bg1"/>
                </a:solidFill>
                <a:latin typeface="Segoe Script" pitchFamily="34" charset="0"/>
              </a:rPr>
              <a:t>Ö</a:t>
            </a:r>
            <a:r>
              <a:rPr lang="en-GB" sz="3600" smtClean="0">
                <a:solidFill>
                  <a:schemeClr val="bg1"/>
                </a:solidFill>
                <a:latin typeface="Segoe Script" pitchFamily="34" charset="0"/>
              </a:rPr>
              <a:t>l to Bursa by coach…</a:t>
            </a:r>
            <a:endParaRPr lang="en-GB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chemeClr val="bg1"/>
                </a:solidFill>
                <a:latin typeface="Segoe Script" pitchFamily="34" charset="0"/>
              </a:rPr>
              <a:t>Then, Ineg</a:t>
            </a:r>
            <a:r>
              <a:rPr lang="en-GB" sz="2000" b="1" smtClean="0">
                <a:solidFill>
                  <a:schemeClr val="bg1"/>
                </a:solidFill>
                <a:latin typeface="Segoe Script" pitchFamily="34" charset="0"/>
              </a:rPr>
              <a:t>Ö</a:t>
            </a:r>
            <a:r>
              <a:rPr lang="en-GB" sz="3600" smtClean="0">
                <a:solidFill>
                  <a:schemeClr val="bg1"/>
                </a:solidFill>
                <a:latin typeface="Segoe Script" pitchFamily="34" charset="0"/>
              </a:rPr>
              <a:t>l to Istanbul by coach and ferry…</a:t>
            </a:r>
            <a:endParaRPr lang="en-GB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chemeClr val="bg1"/>
                </a:solidFill>
                <a:latin typeface="Segoe Script" pitchFamily="34" charset="0"/>
              </a:rPr>
              <a:t>Next, Istanbul to Heathrow by aeroplane…</a:t>
            </a:r>
            <a:endParaRPr lang="en-GB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Comenius Visit InegÖl, Turkey September 2012</vt:lpstr>
      <vt:lpstr>First, Guildford to Heathrow  by car…</vt:lpstr>
      <vt:lpstr>Next, Heathrow to Istanbul by aeroplane…</vt:lpstr>
      <vt:lpstr>PowerPoint Presentation</vt:lpstr>
      <vt:lpstr>Then, Istanbul to InegÖl by coach and ferry…</vt:lpstr>
      <vt:lpstr>PowerPoint Presentation</vt:lpstr>
      <vt:lpstr>Next, InegÖl to Bursa by coach…</vt:lpstr>
      <vt:lpstr>Then, InegÖl to Istanbul by coach and ferry…</vt:lpstr>
      <vt:lpstr>Next, Istanbul to Heathrow by aeroplane…</vt:lpstr>
      <vt:lpstr>Finally, Heathrow to Guildford in Helen’s car…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Visit InegÖl, Turkey September 2012</dc:title>
  <dc:creator>Louise Crow Arnold</dc:creator>
  <cp:lastModifiedBy>Louise Crow Arnold</cp:lastModifiedBy>
  <cp:revision>2</cp:revision>
  <dcterms:created xsi:type="dcterms:W3CDTF">2012-11-16T11:22:05Z</dcterms:created>
  <dcterms:modified xsi:type="dcterms:W3CDTF">2012-11-16T11:28:47Z</dcterms:modified>
</cp:coreProperties>
</file>